
<file path=[Content_Types].xml><?xml version="1.0" encoding="utf-8"?>
<Types xmlns="http://schemas.openxmlformats.org/package/2006/content-types">
  <Default Extension="png" ContentType="image/png"/>
  <Default Extension="jfif" ContentType="image/j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281" r:id="rId4"/>
    <p:sldId id="294" r:id="rId5"/>
    <p:sldId id="295" r:id="rId6"/>
    <p:sldId id="301" r:id="rId7"/>
    <p:sldId id="257" r:id="rId8"/>
    <p:sldId id="282" r:id="rId9"/>
    <p:sldId id="283" r:id="rId10"/>
    <p:sldId id="284" r:id="rId11"/>
    <p:sldId id="296" r:id="rId12"/>
    <p:sldId id="297" r:id="rId13"/>
    <p:sldId id="298" r:id="rId14"/>
    <p:sldId id="286" r:id="rId15"/>
    <p:sldId id="287" r:id="rId16"/>
    <p:sldId id="288" r:id="rId17"/>
    <p:sldId id="299" r:id="rId18"/>
    <p:sldId id="292" r:id="rId19"/>
    <p:sldId id="289" r:id="rId20"/>
    <p:sldId id="290" r:id="rId21"/>
    <p:sldId id="291" r:id="rId22"/>
    <p:sldId id="293" r:id="rId23"/>
    <p:sldId id="300" r:id="rId24"/>
    <p:sldId id="302" r:id="rId25"/>
    <p:sldId id="26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f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759086" cy="105079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и структуры данных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4945429"/>
            <a:ext cx="8543613" cy="1912571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ассистент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аспирант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аспирант кафедры ИКТ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9834" y="2703547"/>
            <a:ext cx="10272356" cy="145090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Список, Стек, Очередь.</a:t>
            </a:r>
          </a:p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Модели и особенности реализации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Преимущества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Невозможность переполнения такой структуры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Быстрота и простота операций удаления и вставки по сравнению с массивом(и простота реализации по сравнению с другими структурами)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Быстрота манипуляции списком при работе с комплексными большими объектами, так как минимизируются операции копирования самих элементов, работа видеться с указателями.</a:t>
            </a:r>
          </a:p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Недостатки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Использование дополнительного места для хранения указателей.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Отсутствие эффективного способа обращения к произвольному элементу.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Слабая локализация данных в памяти, что делает невозможным применение процессорных векторных оптимизаций, т.е. не дает процессору сразу манипулировать группами элементов.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039" y="4876379"/>
            <a:ext cx="1845099" cy="18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7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Циклические списки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Список может быть циклическим, в этом случае последний элемент списка указывает на первый как на свой следующий элемент.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1102" y="3724763"/>
            <a:ext cx="100910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Циклическим список может стать как по нашему желанию и заранее определенной необходимости, так и совершенно случайно при ошибки работы алгоритма формирования списка.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поиска цикла в списке требуется применить идею о гонки зайца с черепахой, в которой черепаха и заяц выходя из одной точки старта движутся с разной скоростью. Если цикла нет, то они оба прибудут в конечную точку, т.е.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конц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у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списка. С другой стороны, если цикл есть, то спустя некоторое количество посещённых узлов, они встретятся.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случае если требуется найти число элементов от начала списка до начала цикла, иногда это называется хвостом, достаточно запустить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цикле два указателя двигающихся от начала списка и от точки встречи зайца с черепахой, их место пересечения является началом списка, а длинна хвоста равна индексу узла.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2" y="2311750"/>
            <a:ext cx="104870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1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цикла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9" y="1694333"/>
            <a:ext cx="112585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9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длинны цикла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7" y="1437778"/>
            <a:ext cx="11249025" cy="4200525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2204815" y="3341406"/>
            <a:ext cx="55291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63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7976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Стек сам по себе является частным случаем списка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поэтому часто его реализация является просто модификацией над уже существующими в библиотеке типом списка, которая просто запрещает доступ к определенным операциям, и добавляя новую.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Стек реализует идею звучащую седлающим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“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Последний пришел – первый ушел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Каждый элемент стека состоит из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поля хранящего значение элемента стека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и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поле указателя на следующий элемент стека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Это соответствует однонаправленному списку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днако в отличии от него, начало стека является его же и концом.</a:t>
            </a:r>
          </a:p>
          <a:p>
            <a:pPr>
              <a:lnSpc>
                <a:spcPct val="150000"/>
              </a:lnSpc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Хорошей иллюстрацией принципа работы стека является стопка блинов. Когда мы печем блины, первый блин мы кладем на пустую тарелку, каждый последующий блин кладется поверх предыдущего и увеличивает объем всей стопки. Когда же придет время употребить блины, мы не будем поднимать всю стопку, что бы взять первый. Мы возьмем самый верхний блин, соответственно приготовленный последним, и пойдем по стопке вниз, до тех пор пока не дойдем до самого первого, после которого останется только пустая тарелка.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637" y="1984919"/>
            <a:ext cx="2114550" cy="4238625"/>
          </a:xfrm>
          <a:prstGeom prst="rect">
            <a:avLst/>
          </a:prstGeom>
        </p:spPr>
      </p:pic>
      <p:pic>
        <p:nvPicPr>
          <p:cNvPr id="7170" name="Picture 2" descr="Какой стек?, Мем Какой пацан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101" y="55873"/>
            <a:ext cx="2187299" cy="167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Вставка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5" y="1744457"/>
            <a:ext cx="4450671" cy="393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Как правило эта операция называется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вставки выглядит следующим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Получаем новое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Создаем новый элемент стека с полями значения и указателя на последующий элемент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 значение к полю значения.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 к указателю на последующий элемент указатель на текущий первый элемент стека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 к указателю на текущий первый элемент, указатель на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новосозданный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элемент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59" y="1590331"/>
            <a:ext cx="67818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Удаление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2558237"/>
            <a:ext cx="44506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Как правило эта операция называется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удаления выглядит следующим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Берем первый(верхний) элемент стека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указатель на верхний элемент стека записываем значение поля указателя на следующий элемент взятое из удаляемого первого элемента 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Возвращаем значение удаленного элемента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423" y="1777753"/>
            <a:ext cx="58388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3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 и операции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 на массиве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48" y="1437778"/>
            <a:ext cx="9258300" cy="4714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65016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Стек можно организовать на статическом или динамическом массиве, дополнительно для которого следует хранить индекс элемента являющегося верхом массива.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0631" y="3410655"/>
            <a:ext cx="488650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 этом для добавления элемента в стек нужно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Прибавить к значению номеру верхнего элемента единицу.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Установить вставляемое значение в ячейку верхнего элемента.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 удалении нужно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Получить значение текущего верхнего элемента.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Отнять от значения номера верхнего элемента единицу.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Вернуть ранее изъятое значение.</a:t>
            </a:r>
          </a:p>
        </p:txBody>
      </p:sp>
    </p:spTree>
    <p:extLst>
      <p:ext uri="{BB962C8B-B14F-4D97-AF65-F5344CB8AC3E}">
        <p14:creationId xmlns:p14="http://schemas.microsoft.com/office/powerpoint/2010/main" val="175289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5" y="1750323"/>
            <a:ext cx="7401940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каких ситуациях можно использовать стек?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Например, в работе компьютера стек используется для хранения последовательности рекурсивного вызова функций, именно благодаря этому рекурсия работает так как она работает.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Так же стек можно использовать для описание ситуаций в которых нам нужно работать с наиболее актуальными по времени данными, но при этом иногда необходимо перебирать их все.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 помощи стека можно организовать работу интерпретатора математических выражений, постепенно разбирая их на все более малые кусочки.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Стеком часто используется при синтаксическом анализе каких либо текстовых материалов или языков программирования. Так же текстовые редакторы использует стек для работы со скобками, а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парсеры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использует стек для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парсинга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структуры вложенных тегов. </a:t>
            </a:r>
          </a:p>
        </p:txBody>
      </p:sp>
      <p:pic>
        <p:nvPicPr>
          <p:cNvPr id="4098" name="Picture 2" descr="я человек простой вижу операнд - кладу его в стек, Мем Я человек простой -  Рисовач .Ру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301" y="2755307"/>
            <a:ext cx="3473588" cy="228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4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797653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Очередь, как и стек является частным случаем списка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т.е. так же как и стек как правило просто надстройкой над базовой реализацией списка, которая просто запрещает доступ к определенным операциям, и добавляя новые.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Очередь реализует следующую идею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“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Первый пришел – Первый ушел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Каждый элемент очереди состоит из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поля хранящего значение элемента очереди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и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поле указателя на следующий элемент очереди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Это соответствует однонаправленному списку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во всех отношениях, за исключением того, что извлекать значения из очереди можно только с одной стороны, причем не важно с какой, но при этом добавлять можно будет только в противоположную от места извлечения сторону.</a:t>
            </a:r>
          </a:p>
          <a:p>
            <a:pPr>
              <a:lnSpc>
                <a:spcPct val="150000"/>
              </a:lnSpc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Хорошей иллюстрацией принципа работы очереди является очередь в магазин. Когда мы подходим к кассе магазина мы уже видим некоторое количество людей, и не можем встать в нее перед этими людьми. Мы находим последнего, встаем за ним, а все приходящие за нами будут вставать после нас, и обслужат их после нас, так же как нас не обслужат раньше тех кто стоит перед нами.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168" y="1281870"/>
            <a:ext cx="2114550" cy="5248275"/>
          </a:xfrm>
          <a:prstGeom prst="rect">
            <a:avLst/>
          </a:prstGeom>
        </p:spPr>
      </p:pic>
      <p:pic>
        <p:nvPicPr>
          <p:cNvPr id="5122" name="Picture 2" descr="Очередь , Мем Губка Боб воображение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272" y="143928"/>
            <a:ext cx="1750729" cy="144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33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1026" name="Picture 2" descr="Ah, shit, here we go again» — апрельский мем от Си-Дже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198" y="756112"/>
            <a:ext cx="9503604" cy="534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Вставка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886067"/>
            <a:ext cx="44506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вставки выглядит следующим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Получаем новое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Создаем новый элемент очереди с полями значения и указателя на последующий элемент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 значение к полю значения.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 текущего последнего элемента в очереди к указателю на последующий элемент указатель на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новосозданный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элемент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 к указателю на текущий конечный элемент, указатель на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новосозданный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элемент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98" y="1295219"/>
            <a:ext cx="66865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1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Удаление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2566267"/>
            <a:ext cx="445067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удаления выглядит следующим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Берем первый(верхний) элемент очереди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Сохраняем значение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взятого элемента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Записываем значение поля указателя на следующий элемент у взятого элемента в переменную указателя на текущий первый элемент списка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Удаляем взятый элемент очереди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Возвращаем сохраненное ранее значение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48" y="1437777"/>
            <a:ext cx="5105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2073489"/>
            <a:ext cx="1009108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каких ситуациях можно использовать очередь?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Очереди подходят под описания множества жизненных ситуаций в которых требуется соблюдения честного порядка обработки каких либо агентов, данных или ситуаций, таких как моделирования поведения покупателей, банковские и биржевые операции, моделирование трафика чего либо.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компьютерной технике очереди используются для описания порядка предоставления процессорного времени различным программам которые мы запускаем.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Во многих языках программирования и Фреймворках используется модель событий, которые так же могут иметь очередность выполнения.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Один из часто используемых паттернов проектирования это конвейер обработки данных, который можно представить как очередь использования функций на какой либо набор 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Обработка миллионов событий в сутки при помощи каскадов очередей / Блог  компании ManyChat / Хаб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78" y="64546"/>
            <a:ext cx="3957622" cy="207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68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через 2 стека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Очередь можно реализовать через 2 стека, при этом левый стек всегда используется для операции вставки, а правый стек для операции изъятия. При попытке изъять из пустого правого стека, все элементы левого помещаются в правый, таким образом подвергаясь инверсии порядка.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4" y="2877602"/>
            <a:ext cx="10576133" cy="353083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282" y="4648911"/>
            <a:ext cx="2529556" cy="175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6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Итератор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Итератором называют паттерн проектирования, который позволяет последовательно проверять все элементы коллекции для которых это возможно. Примерами итераторов можно назвать указатель (для низкоуровневых языков программирования) или курсоры (для базы данных).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Главное предназначение итераторов заключается в предоставлении возможности пользователю обращаться к любому элементу контейнера при сокрытии внутренней структуры контейнера от пользователя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Дополнительные возможности итераторов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Индексация не подходит для некоторых структур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данных (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например, список или дерево).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Итераторы предоставляют возможность последовательного перебора любых структур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данных.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Итераторы могут предоставлять дополнительные возможности при навигации по элементам.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Например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проверку отсутствия пропусков элементов или защиту от повторного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перебора.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Некоторые контейнеры могут предоставлять возможность модифицировать свои объекты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без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влияния на сам итератор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некоторых языках при помощи итераторов можно генерировать последовательные структуры данных, называя это генераторами, через множественный возврат результатов работы функции.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8929" y="3197776"/>
            <a:ext cx="2072230" cy="20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8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Классификация структур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5" y="1876061"/>
            <a:ext cx="1009108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Контейнеры подразделяются на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Последовательные – элементы в структуре следуют друг за другом и расположены последовательно, например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массивы, списки, очереди и т.д.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Ассоциативные – элементы в структуре располагаются по какому либо правилу, а не последовательно, например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словари,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таблицы, множества.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Обобщенно, все структуры данных классифицируются на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Смежные структуры данных – структуры, элементы которых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храняться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в памяти компьютера располагаясь друг за другом, например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массивы,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таблицы.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Связные структуры данных – структуры, элементы которых хранятся в отдельных, обособленных друг от друга, областях памяти и связаны друг с другом указателями, например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списки, деревья, графы.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96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Массив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Массив является основной, типичной и классической структурой данных смежного типа. Он предполагает последовательный доступ к элементам его составляющим и их последовательное взаиморасположение.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1103" y="3208396"/>
            <a:ext cx="100910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Исходя из такого взаимного расположения мы всегда можем за 1 операцию получить доступ к любому элементу массива, так как их взаимное положение строго известно, с другой стороны, в случае добавления нового элемента не в конец массива, потребуется провести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 -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операция перестановки, если массив можно просто удлинить, 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операций если его нужно копировать.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127" y="2534163"/>
            <a:ext cx="6105525" cy="3905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26" y="4292463"/>
            <a:ext cx="6867525" cy="220027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996" y="4494201"/>
            <a:ext cx="2186379" cy="182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5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Динамический массив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Обычно массив является статической структурой, и содержит не более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элементов заявленных у него вначале работы с ним. С другой стороны, данное ограничение не всегда отвечает требованиям работы программы, так как мы можем не знать точный его размер. В этом случае мы можем использовать идею удвоения его размера при превышении его размера.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26109" y="3127879"/>
            <a:ext cx="8186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Всякий раз когда нам требуется добавить новый элемент в уже полный массив мы создаем новый, с длинной ровно в 2 раза больше предыдущего и копируем все предыдущие элементы в новый массив, уничтожая старый.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этом случае мы получим быстрый произвольный доступ с определенным шансом встретить худший случай удвоения при добавлении нового элемента.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84" y="3306562"/>
            <a:ext cx="6105525" cy="2676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93402" y="4620195"/>
                <a:ext cx="4988545" cy="7919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402" y="4620195"/>
                <a:ext cx="4988545" cy="7919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187674" y="5519464"/>
            <a:ext cx="393040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Исходя из формулы элементы перемещаются в среднем 2 раза в массиве, а временная сложность управления им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O(n)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68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Особенности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Динамический массив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63880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Для массивов с возможностью динамического изменения размера при реализации приходится находить «золотую середину» между несколькими противоречивыми требованиями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Эффективность по памяти — реализация не должна приводить к существенному перерасходу памяти.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Эффективность по производительности, которая включает в себя: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минимальные накладные расходы на изменение размера массива;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сохранение, по возможности, константного времени доступа на чтение/запись к элементам массива.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Совместимость с обычными статическими массивами на низком уровне. 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Общий алгоритм создания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Под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массив выделяется фрагмент ОЗУ, размер которого больше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требуемого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Команда увеличения размера массива, если новый размер не превышает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ёмкости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меняем счетчик)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Команда увеличения размера, в которой новый размер превышает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ёмкость (меняем размер)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Команда уменьшения размера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массива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Во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многих учебниках используют значение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 для изменения размера,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но в реализации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ArrayList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языка 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используется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коэффициент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3/2, в некоторых других случаях используют a=9/8.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1563" y="3654840"/>
            <a:ext cx="23812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1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Список это структура данных, в которой каждый элемент связан с одним из своих соседних элементов, для однонаправленного списка это следующий элемент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0" y="2445664"/>
            <a:ext cx="10325100" cy="78105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3" y="3719110"/>
            <a:ext cx="10315575" cy="7715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1103" y="3208396"/>
            <a:ext cx="100910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ля двунаправленного списка это следующий и предыдущий элемент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1102" y="4667527"/>
            <a:ext cx="1009108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Структура одного элемента списка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Двунаправленный – поле указателя на предыдущий, поле значения, поле указателя на последующий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Однонаправленный – поле значения элемента, поле указателя на последующий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Имея такую структуру список позволяет легко проводить операции вставки и удаления, так же в зависимости от реализации списки могут поддерживать обращения по индексу, хотя в базовой модели такого не предполагается.</a:t>
            </a:r>
          </a:p>
        </p:txBody>
      </p:sp>
      <p:pic>
        <p:nvPicPr>
          <p:cNvPr id="2050" name="Picture 2" descr="ИЗИ, Мем Шел бы ты отсюда петушо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655" y="4644825"/>
            <a:ext cx="1840125" cy="153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20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Вставка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Вне зависимости о того, является ли список двунаправленным или однонаправленным, для вставки элемента алгоритм будет выглядеть так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Получить номер (или, чаще всего, итератор) элемента после которого производиться вставка.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Получить вставляемое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Создать новый объект элемента списка с полем значения нужного типа и полем указателя на следующий элемент.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Записать в поле значения нового объекта вставляемое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Записать в поле указателя на следующий элемент поставить значение аналогичного поля после которого производиться вставка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У элемента, после которого производиться вставка, поменять значения поля указателя на следующий элемент на указатель на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новосозданный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элемент списка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двунаправленного списка добавляются аналогичные действия с указателем на предыдущий элемент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0" y="5185245"/>
            <a:ext cx="103155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3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Удаление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Вне зависимости о того, является ли список двунаправленным или однонаправленным, для удаления элемента алгоритм будет выглядеть так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Получить номер (или, чаще всего, итератор) элемента который подлежит удалению из списка.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Найти элемент предшествующий удаляемому элементу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Сохранить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начение поля указателя на последующий элемент удаляемого элемента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Вставить в поле указателя на последующий элемент предшествующего удаляемому элементу сохраненное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Удалить элемент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двунаправленного списка добавляются аналогичные действия с указателем на предыдущий элемент.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0" y="4980458"/>
            <a:ext cx="103155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7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1405</TotalTime>
  <Words>2127</Words>
  <Application>Microsoft Office PowerPoint</Application>
  <PresentationFormat>Широкоэкранный</PresentationFormat>
  <Paragraphs>196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174</cp:revision>
  <dcterms:created xsi:type="dcterms:W3CDTF">2018-10-31T17:08:02Z</dcterms:created>
  <dcterms:modified xsi:type="dcterms:W3CDTF">2023-02-27T07:14:42Z</dcterms:modified>
</cp:coreProperties>
</file>